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2" r:id="rId1"/>
  </p:sldMasterIdLst>
  <p:notesMasterIdLst>
    <p:notesMasterId r:id="rId5"/>
  </p:notesMasterIdLst>
  <p:handoutMasterIdLst>
    <p:handoutMasterId r:id="rId6"/>
  </p:handoutMasterIdLst>
  <p:sldIdLst>
    <p:sldId id="256" r:id="rId2"/>
    <p:sldId id="260" r:id="rId3"/>
    <p:sldId id="258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01DF4195-1451-4C28-948B-236362B0159D}">
          <p14:sldIdLst>
            <p14:sldId id="256"/>
            <p14:sldId id="260"/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A4A7"/>
    <a:srgbClr val="0E326F"/>
    <a:srgbClr val="FFAB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71" autoAdjust="0"/>
  </p:normalViewPr>
  <p:slideViewPr>
    <p:cSldViewPr>
      <p:cViewPr varScale="1">
        <p:scale>
          <a:sx n="115" d="100"/>
          <a:sy n="115" d="100"/>
        </p:scale>
        <p:origin x="147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22294E-349D-BB43-9587-5EB62FCE9CC7}" type="datetime1">
              <a:rPr lang="en-US" smtClean="0"/>
              <a:t>5/3/2019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213905-88F0-3747-A8BC-D7C4A9B944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97057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F36F32-4B8D-7B44-997A-3798B2CDB2F7}" type="datetime1">
              <a:rPr lang="en-US" smtClean="0"/>
              <a:t>5/3/2019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44FC84-F2D5-4140-8F1A-C6DE41BBAF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23268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na Sunum Kapağ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80000" cy="6885000"/>
          </a:xfrm>
          <a:prstGeom prst="rect">
            <a:avLst/>
          </a:prstGeom>
        </p:spPr>
      </p:pic>
      <p:sp>
        <p:nvSpPr>
          <p:cNvPr id="15" name="Metin Yer Tutucusu 14"/>
          <p:cNvSpPr>
            <a:spLocks noGrp="1"/>
          </p:cNvSpPr>
          <p:nvPr>
            <p:ph type="body" sz="quarter" idx="10" hasCustomPrompt="1"/>
          </p:nvPr>
        </p:nvSpPr>
        <p:spPr>
          <a:xfrm>
            <a:off x="612006" y="2852936"/>
            <a:ext cx="7776418" cy="6461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600" b="1" i="0" baseline="0">
                <a:solidFill>
                  <a:srgbClr val="0E326F"/>
                </a:solidFill>
                <a:latin typeface="Dax Bold Tr"/>
                <a:cs typeface="Dax Bold Tr"/>
              </a:defRPr>
            </a:lvl1pPr>
          </a:lstStyle>
          <a:p>
            <a:pPr lvl="0"/>
            <a:r>
              <a:rPr lang="tr-TR" dirty="0" smtClean="0"/>
              <a:t>Sunum Başlığı Yazınız</a:t>
            </a:r>
          </a:p>
        </p:txBody>
      </p:sp>
      <p:sp>
        <p:nvSpPr>
          <p:cNvPr id="17" name="Metin Yer Tutucusu 14"/>
          <p:cNvSpPr>
            <a:spLocks noGrp="1"/>
          </p:cNvSpPr>
          <p:nvPr>
            <p:ph type="body" sz="quarter" idx="11" hasCustomPrompt="1"/>
          </p:nvPr>
        </p:nvSpPr>
        <p:spPr>
          <a:xfrm>
            <a:off x="611560" y="3571056"/>
            <a:ext cx="7776418" cy="4300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400" b="0" i="0" baseline="0">
                <a:solidFill>
                  <a:srgbClr val="16A4A7"/>
                </a:solidFill>
                <a:latin typeface="Dax Medium Tr"/>
                <a:cs typeface="Dax Medium Tr"/>
              </a:defRPr>
            </a:lvl1pPr>
          </a:lstStyle>
          <a:p>
            <a:pPr lvl="0"/>
            <a:r>
              <a:rPr lang="tr-TR" dirty="0" smtClean="0"/>
              <a:t>Sunumun Yapılacağı Yer</a:t>
            </a:r>
          </a:p>
        </p:txBody>
      </p:sp>
      <p:sp>
        <p:nvSpPr>
          <p:cNvPr id="18" name="Metin Yer Tutucusu 14"/>
          <p:cNvSpPr>
            <a:spLocks noGrp="1"/>
          </p:cNvSpPr>
          <p:nvPr>
            <p:ph type="body" sz="quarter" idx="12" hasCustomPrompt="1"/>
          </p:nvPr>
        </p:nvSpPr>
        <p:spPr>
          <a:xfrm>
            <a:off x="611560" y="4003104"/>
            <a:ext cx="7776418" cy="43008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lang="tr-TR" sz="2400" b="0" i="0" kern="1200" baseline="0" dirty="0" smtClean="0">
                <a:solidFill>
                  <a:srgbClr val="16A4A7"/>
                </a:solidFill>
                <a:latin typeface="Dax Medium Tr"/>
                <a:ea typeface="+mn-ea"/>
                <a:cs typeface="Dax Medium Tr"/>
              </a:defRPr>
            </a:lvl1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tr-TR" dirty="0" smtClean="0"/>
              <a:t>gg.aa.yyyy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203848" y="6165304"/>
            <a:ext cx="5168900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733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şlık ve İçerik (Klasi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5843984"/>
            <a:ext cx="9144000" cy="1041400"/>
          </a:xfrm>
          <a:prstGeom prst="rect">
            <a:avLst/>
          </a:prstGeom>
        </p:spPr>
      </p:pic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16A4A7"/>
              </a:buClr>
              <a:buFont typeface="Wingdings" panose="05000000000000000000" pitchFamily="2" charset="2"/>
              <a:buChar char="§"/>
              <a:defRPr sz="2000"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>
              <a:buClr>
                <a:srgbClr val="16A4A7"/>
              </a:buClr>
              <a:defRPr sz="1800"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 marL="914400" indent="0">
              <a:buNone/>
              <a:defRPr sz="1800"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>
              <a:defRPr sz="1600">
                <a:latin typeface="Helvetica" panose="020B0604020202020204" pitchFamily="34" charset="0"/>
                <a:cs typeface="Helvetica" panose="020B0604020202020204" pitchFamily="34" charset="0"/>
              </a:defRPr>
            </a:lvl4pPr>
            <a:lvl5pPr>
              <a:defRPr sz="1600">
                <a:latin typeface="Helvetica" panose="020B0604020202020204" pitchFamily="34" charset="0"/>
                <a:cs typeface="Helvetica" panose="020B0604020202020204" pitchFamily="34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</p:txBody>
      </p:sp>
      <p:sp>
        <p:nvSpPr>
          <p:cNvPr id="12" name="Veri Yer Tutucusu 11"/>
          <p:cNvSpPr>
            <a:spLocks noGrp="1"/>
          </p:cNvSpPr>
          <p:nvPr>
            <p:ph type="dt" sz="half" idx="15"/>
          </p:nvPr>
        </p:nvSpPr>
        <p:spPr>
          <a:xfrm>
            <a:off x="6974904" y="6520259"/>
            <a:ext cx="2133600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fld id="{4A37B619-0ABF-6645-927F-483FCBFFE854}" type="datetime1">
              <a:rPr lang="en-US" smtClean="0"/>
              <a:t>5/3/2019</a:t>
            </a:fld>
            <a:endParaRPr lang="tr-TR" dirty="0"/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7"/>
          </p:nvPr>
        </p:nvSpPr>
        <p:spPr>
          <a:xfrm>
            <a:off x="251520" y="6381328"/>
            <a:ext cx="72008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fld id="{44E2198E-22F6-4CB8-A605-079F15B3062E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9" name="Metin Yer Tutucusu 18"/>
          <p:cNvSpPr>
            <a:spLocks noGrp="1"/>
          </p:cNvSpPr>
          <p:nvPr>
            <p:ph type="body" sz="quarter" idx="18" hasCustomPrompt="1"/>
          </p:nvPr>
        </p:nvSpPr>
        <p:spPr>
          <a:xfrm>
            <a:off x="468313" y="285403"/>
            <a:ext cx="8207375" cy="7207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 baseline="0">
                <a:solidFill>
                  <a:srgbClr val="16A4A7"/>
                </a:solidFill>
                <a:latin typeface="Dax Bold Tr"/>
                <a:cs typeface="Dax Bold Tr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tr-TR" dirty="0" smtClean="0"/>
              <a:t>Slayt Başlığı Yazınız</a:t>
            </a:r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195736" y="6284044"/>
            <a:ext cx="3632200" cy="24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642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İki İçerik Slay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5844728"/>
            <a:ext cx="9144000" cy="1041400"/>
          </a:xfrm>
          <a:prstGeom prst="rect">
            <a:avLst/>
          </a:prstGeom>
        </p:spPr>
      </p:pic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4929411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16A4A7"/>
              </a:buClr>
              <a:buFont typeface="Wingdings" panose="05000000000000000000" pitchFamily="2" charset="2"/>
              <a:buChar char="§"/>
              <a:defRPr sz="2000"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>
              <a:defRPr sz="1800"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>
              <a:defRPr sz="1600"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>
              <a:defRPr sz="1600">
                <a:latin typeface="Helvetica" panose="020B0604020202020204" pitchFamily="34" charset="0"/>
                <a:cs typeface="Helvetica" panose="020B0604020202020204" pitchFamily="34" charset="0"/>
              </a:defRPr>
            </a:lvl4pPr>
            <a:lvl5pPr>
              <a:defRPr sz="1600">
                <a:latin typeface="Helvetica" panose="020B0604020202020204" pitchFamily="34" charset="0"/>
                <a:cs typeface="Helvetica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4929411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16A4A7"/>
              </a:buClr>
              <a:buFont typeface="Wingdings" panose="05000000000000000000" pitchFamily="2" charset="2"/>
              <a:buChar char="§"/>
              <a:defRPr sz="2000"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>
              <a:defRPr sz="2000"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>
              <a:defRPr sz="1600"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>
              <a:defRPr sz="1600">
                <a:latin typeface="Helvetica" panose="020B0604020202020204" pitchFamily="34" charset="0"/>
                <a:cs typeface="Helvetica" panose="020B0604020202020204" pitchFamily="34" charset="0"/>
              </a:defRPr>
            </a:lvl4pPr>
            <a:lvl5pPr>
              <a:defRPr sz="1600">
                <a:latin typeface="Helvetica" panose="020B0604020202020204" pitchFamily="34" charset="0"/>
                <a:cs typeface="Helvetica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</p:txBody>
      </p:sp>
      <p:sp>
        <p:nvSpPr>
          <p:cNvPr id="9" name="Metin Yer Tutucusu 16"/>
          <p:cNvSpPr>
            <a:spLocks noGrp="1"/>
          </p:cNvSpPr>
          <p:nvPr>
            <p:ph type="body" sz="quarter" idx="18" hasCustomPrompt="1"/>
          </p:nvPr>
        </p:nvSpPr>
        <p:spPr>
          <a:xfrm>
            <a:off x="468313" y="260350"/>
            <a:ext cx="7272337" cy="5048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 baseline="0">
                <a:solidFill>
                  <a:srgbClr val="16A4A7"/>
                </a:solidFill>
                <a:latin typeface="Dax Bold Tr"/>
                <a:cs typeface="Dax Bold Tr"/>
              </a:defRPr>
            </a:lvl1pPr>
          </a:lstStyle>
          <a:p>
            <a:pPr lvl="0"/>
            <a:r>
              <a:rPr lang="tr-TR" dirty="0" smtClean="0"/>
              <a:t>Slayt Başlığı Yazınız</a:t>
            </a:r>
            <a:endParaRPr lang="tr-TR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195736" y="6284044"/>
            <a:ext cx="3632200" cy="241300"/>
          </a:xfrm>
          <a:prstGeom prst="rect">
            <a:avLst/>
          </a:prstGeom>
        </p:spPr>
      </p:pic>
      <p:sp>
        <p:nvSpPr>
          <p:cNvPr id="15" name="Veri Yer Tutucusu 11"/>
          <p:cNvSpPr>
            <a:spLocks noGrp="1"/>
          </p:cNvSpPr>
          <p:nvPr>
            <p:ph type="dt" sz="half" idx="15"/>
          </p:nvPr>
        </p:nvSpPr>
        <p:spPr>
          <a:xfrm>
            <a:off x="6974904" y="6520259"/>
            <a:ext cx="2133600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fld id="{4A37B619-0ABF-6645-927F-483FCBFFE854}" type="datetime1">
              <a:rPr lang="en-US" smtClean="0"/>
              <a:t>5/3/2019</a:t>
            </a:fld>
            <a:endParaRPr lang="tr-TR" dirty="0"/>
          </a:p>
        </p:txBody>
      </p:sp>
      <p:sp>
        <p:nvSpPr>
          <p:cNvPr id="16" name="Slayt Numarası Yer Tutucusu 13"/>
          <p:cNvSpPr>
            <a:spLocks noGrp="1"/>
          </p:cNvSpPr>
          <p:nvPr>
            <p:ph type="sldNum" sz="quarter" idx="17"/>
          </p:nvPr>
        </p:nvSpPr>
        <p:spPr>
          <a:xfrm>
            <a:off x="251520" y="6381328"/>
            <a:ext cx="72008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fld id="{44E2198E-22F6-4CB8-A605-079F15B3062E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78303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A746B0-F6A3-E64B-8F36-32D3B401C423}" type="datetime1">
              <a:rPr lang="en-US" smtClean="0"/>
              <a:t>5/3/2019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2198E-22F6-4CB8-A605-079F15B306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8303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6" r:id="rId2"/>
    <p:sldLayoutId id="2147483717" r:id="rId3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endPara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lnSpcReduction="10000"/>
          </a:bodyPr>
          <a:lstStyle/>
          <a:p>
            <a:endPara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lnSpcReduction="10000"/>
          </a:bodyPr>
          <a:lstStyle/>
          <a:p>
            <a:endPara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6829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4E2198E-22F6-4CB8-A605-079F15B3062E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18"/>
          </p:nvPr>
        </p:nvSpPr>
        <p:spPr>
          <a:xfrm>
            <a:off x="468313" y="271548"/>
            <a:ext cx="8207375" cy="720725"/>
          </a:xfrm>
        </p:spPr>
        <p:txBody>
          <a:bodyPr/>
          <a:lstStyle/>
          <a:p>
            <a:endPara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4C7E07DF-B163-0448-A02A-19C08223389F}" type="datetime1">
              <a:rPr lang="en-US" smtClean="0"/>
              <a:t>5/3/2019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321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İçerik Yer Tutucusu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7"/>
          </p:nvPr>
        </p:nvSpPr>
        <p:spPr>
          <a:xfrm>
            <a:off x="251520" y="6464895"/>
            <a:ext cx="2133600" cy="365125"/>
          </a:xfrm>
        </p:spPr>
        <p:txBody>
          <a:bodyPr/>
          <a:lstStyle/>
          <a:p>
            <a:fld id="{44E2198E-22F6-4CB8-A605-079F15B3062E}" type="slidenum">
              <a:rPr lang="tr-TR" smtClean="0"/>
              <a:pPr/>
              <a:t>3</a:t>
            </a:fld>
            <a:endParaRPr lang="tr-TR" dirty="0"/>
          </a:p>
        </p:txBody>
      </p:sp>
      <p:sp>
        <p:nvSpPr>
          <p:cNvPr id="2" name="Metin Yer Tutucusu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5"/>
          </p:nvPr>
        </p:nvSpPr>
        <p:spPr>
          <a:xfrm>
            <a:off x="6974904" y="6520259"/>
            <a:ext cx="2133600" cy="365125"/>
          </a:xfrm>
        </p:spPr>
        <p:txBody>
          <a:bodyPr/>
          <a:lstStyle/>
          <a:p>
            <a:fld id="{4E5C7440-596B-9040-BF9D-18369AA10E43}" type="datetime1">
              <a:rPr lang="en-US" smtClean="0"/>
              <a:t>5/3/2019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2234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0_sunum_sablonu_(1)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00_sunum_sablonu_(1)</Template>
  <TotalTime>0</TotalTime>
  <Words>4</Words>
  <Application>Microsoft Office PowerPoint</Application>
  <PresentationFormat>Ekran Gösterisi (4:3)</PresentationFormat>
  <Paragraphs>4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11" baseType="lpstr">
      <vt:lpstr>Arial</vt:lpstr>
      <vt:lpstr>Calibri</vt:lpstr>
      <vt:lpstr>Dax Bold Tr</vt:lpstr>
      <vt:lpstr>Dax Medium Tr</vt:lpstr>
      <vt:lpstr>Helvetica</vt:lpstr>
      <vt:lpstr>Tahoma</vt:lpstr>
      <vt:lpstr>Wingdings</vt:lpstr>
      <vt:lpstr>00_sunum_sablonu_(1)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selmapc</dc:creator>
  <cp:keywords>Şablonlar</cp:keywords>
  <cp:lastModifiedBy>selmapc</cp:lastModifiedBy>
  <cp:revision>1</cp:revision>
  <dcterms:created xsi:type="dcterms:W3CDTF">2019-05-03T10:57:08Z</dcterms:created>
  <dcterms:modified xsi:type="dcterms:W3CDTF">2019-05-03T10:57:48Z</dcterms:modified>
</cp:coreProperties>
</file>