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906000" cy="6858000" type="A4"/>
  <p:notesSz cx="6735763" cy="9866313"/>
  <p:defaultTextStyle>
    <a:defPPr>
      <a:defRPr lang="tr-TR"/>
    </a:defPPr>
    <a:lvl1pPr marL="0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38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76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815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753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691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629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567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506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AF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/>
    <p:restoredTop sz="94687"/>
  </p:normalViewPr>
  <p:slideViewPr>
    <p:cSldViewPr snapToGrid="0">
      <p:cViewPr varScale="1">
        <p:scale>
          <a:sx n="193" d="100"/>
          <a:sy n="193" d="100"/>
        </p:scale>
        <p:origin x="208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7227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743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4965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0686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4204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4656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584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9279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0015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423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276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5100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DE8A2FA9-5760-8440-8F8C-6C289DC5D9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36" y="0"/>
            <a:ext cx="9749928" cy="6858000"/>
          </a:xfrm>
          <a:prstGeom prst="rect">
            <a:avLst/>
          </a:prstGeom>
        </p:spPr>
      </p:pic>
      <p:sp>
        <p:nvSpPr>
          <p:cNvPr id="4" name="Alt Başlık 2">
            <a:extLst>
              <a:ext uri="{FF2B5EF4-FFF2-40B4-BE49-F238E27FC236}">
                <a16:creationId xmlns:a16="http://schemas.microsoft.com/office/drawing/2014/main" id="{D8339353-2DC1-9649-B2D7-5DE8B0A451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20056" y="3512241"/>
            <a:ext cx="5115417" cy="393036"/>
          </a:xfrm>
        </p:spPr>
        <p:txBody>
          <a:bodyPr>
            <a:noAutofit/>
          </a:bodyPr>
          <a:lstStyle/>
          <a:p>
            <a:pPr algn="l"/>
            <a:r>
              <a:rPr lang="tr-TR" sz="2200" b="1" dirty="0"/>
              <a:t>Sayın:</a:t>
            </a:r>
          </a:p>
        </p:txBody>
      </p:sp>
      <p:sp>
        <p:nvSpPr>
          <p:cNvPr id="5" name="Alt Başlık 2">
            <a:extLst>
              <a:ext uri="{FF2B5EF4-FFF2-40B4-BE49-F238E27FC236}">
                <a16:creationId xmlns:a16="http://schemas.microsoft.com/office/drawing/2014/main" id="{BC425383-45B8-9F44-B6C4-702771CB330F}"/>
              </a:ext>
            </a:extLst>
          </p:cNvPr>
          <p:cNvSpPr txBox="1">
            <a:spLocks/>
          </p:cNvSpPr>
          <p:nvPr/>
        </p:nvSpPr>
        <p:spPr>
          <a:xfrm>
            <a:off x="585575" y="4119358"/>
            <a:ext cx="8607847" cy="1029049"/>
          </a:xfrm>
          <a:prstGeom prst="rect">
            <a:avLst/>
          </a:prstGeom>
        </p:spPr>
        <p:txBody>
          <a:bodyPr vert="horz" lIns="82953" tIns="41476" rIns="82953" bIns="41476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600" dirty="0"/>
              <a:t>Fakültemizin…….. kapsamında düzenlediği etkinlikte</a:t>
            </a:r>
          </a:p>
          <a:p>
            <a:r>
              <a:rPr lang="tr-TR" sz="1600" b="1" dirty="0"/>
              <a:t>‘……….…………….’</a:t>
            </a:r>
            <a:r>
              <a:rPr lang="tr-TR" sz="1600" dirty="0"/>
              <a:t> konferansınız ile yaptığınız katkı için</a:t>
            </a:r>
          </a:p>
          <a:p>
            <a:r>
              <a:rPr lang="tr-TR" sz="1600" dirty="0"/>
              <a:t>şükranlarımızı sunarız.</a:t>
            </a:r>
          </a:p>
          <a:p>
            <a:r>
              <a:rPr lang="tr-TR" sz="1600" dirty="0"/>
              <a:t> </a:t>
            </a:r>
          </a:p>
        </p:txBody>
      </p:sp>
      <p:sp>
        <p:nvSpPr>
          <p:cNvPr id="6" name="Alt Başlık 2">
            <a:extLst>
              <a:ext uri="{FF2B5EF4-FFF2-40B4-BE49-F238E27FC236}">
                <a16:creationId xmlns:a16="http://schemas.microsoft.com/office/drawing/2014/main" id="{04BD353D-EFB5-BD43-9FE3-1A819C559E99}"/>
              </a:ext>
            </a:extLst>
          </p:cNvPr>
          <p:cNvSpPr txBox="1">
            <a:spLocks/>
          </p:cNvSpPr>
          <p:nvPr/>
        </p:nvSpPr>
        <p:spPr>
          <a:xfrm>
            <a:off x="6476418" y="5485560"/>
            <a:ext cx="2242128" cy="634902"/>
          </a:xfrm>
          <a:prstGeom prst="rect">
            <a:avLst/>
          </a:prstGeom>
        </p:spPr>
        <p:txBody>
          <a:bodyPr vert="horz" lIns="82953" tIns="41476" rIns="82953" bIns="41476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600" dirty="0"/>
              <a:t>………………..</a:t>
            </a:r>
          </a:p>
          <a:p>
            <a:r>
              <a:rPr lang="tr-TR" sz="1600" dirty="0"/>
              <a:t>Dekan/Müdür</a:t>
            </a:r>
          </a:p>
        </p:txBody>
      </p:sp>
      <p:sp>
        <p:nvSpPr>
          <p:cNvPr id="9" name="Alt Başlık 2">
            <a:extLst>
              <a:ext uri="{FF2B5EF4-FFF2-40B4-BE49-F238E27FC236}">
                <a16:creationId xmlns:a16="http://schemas.microsoft.com/office/drawing/2014/main" id="{93CF4E65-E72B-1148-BBE0-7CB795B4214C}"/>
              </a:ext>
            </a:extLst>
          </p:cNvPr>
          <p:cNvSpPr txBox="1">
            <a:spLocks/>
          </p:cNvSpPr>
          <p:nvPr/>
        </p:nvSpPr>
        <p:spPr>
          <a:xfrm>
            <a:off x="746335" y="1934245"/>
            <a:ext cx="8447086" cy="393036"/>
          </a:xfrm>
          <a:prstGeom prst="rect">
            <a:avLst/>
          </a:prstGeom>
        </p:spPr>
        <p:txBody>
          <a:bodyPr vert="horz" lIns="82953" tIns="41476" rIns="82953" bIns="41476" rtlCol="0">
            <a:norm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633" dirty="0">
                <a:solidFill>
                  <a:srgbClr val="4FAFBA"/>
                </a:solidFill>
              </a:rPr>
              <a:t>………….. FAKÜLTESİ/</a:t>
            </a:r>
            <a:r>
              <a:rPr lang="tr-TR" sz="1400" dirty="0">
                <a:solidFill>
                  <a:srgbClr val="4FAFBA"/>
                </a:solidFill>
              </a:rPr>
              <a:t>YÜKSEKOKULU</a:t>
            </a:r>
          </a:p>
        </p:txBody>
      </p:sp>
      <p:pic>
        <p:nvPicPr>
          <p:cNvPr id="10" name="Resim 9">
            <a:extLst>
              <a:ext uri="{FF2B5EF4-FFF2-40B4-BE49-F238E27FC236}">
                <a16:creationId xmlns:a16="http://schemas.microsoft.com/office/drawing/2014/main" id="{85229B16-ECFA-F145-9A2E-1C69299118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748" y="2295412"/>
            <a:ext cx="5651500" cy="10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850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25</Words>
  <Application>Microsoft Macintosh PowerPoint</Application>
  <PresentationFormat>A4 Kağıt (210x297 mm)</PresentationFormat>
  <Paragraphs>8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Microsoft Office Kullanıcısı</cp:lastModifiedBy>
  <cp:revision>13</cp:revision>
  <cp:lastPrinted>2020-02-21T07:59:55Z</cp:lastPrinted>
  <dcterms:created xsi:type="dcterms:W3CDTF">2020-02-21T07:32:05Z</dcterms:created>
  <dcterms:modified xsi:type="dcterms:W3CDTF">2024-06-13T08:53:45Z</dcterms:modified>
</cp:coreProperties>
</file>