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02" r:id="rId1"/>
  </p:sldMasterIdLst>
  <p:notesMasterIdLst>
    <p:notesMasterId r:id="rId5"/>
  </p:notesMasterIdLst>
  <p:handoutMasterIdLst>
    <p:handoutMasterId r:id="rId6"/>
  </p:handoutMasterIdLst>
  <p:sldIdLst>
    <p:sldId id="256" r:id="rId2"/>
    <p:sldId id="260" r:id="rId3"/>
    <p:sldId id="258" r:id="rId4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Varsayılan Bölüm" id="{01DF4195-1451-4C28-948B-236362B0159D}">
          <p14:sldIdLst>
            <p14:sldId id="256"/>
            <p14:sldId id="260"/>
            <p14:sldId id="258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6A4A7"/>
    <a:srgbClr val="0E326F"/>
    <a:srgbClr val="FFAB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>
      <p:cViewPr varScale="1">
        <p:scale>
          <a:sx n="115" d="100"/>
          <a:sy n="115" d="100"/>
        </p:scale>
        <p:origin x="1476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1DB0F61-3D10-624C-8680-22C3666BB60B}" type="datetimeFigureOut">
              <a:rPr lang="en-US" smtClean="0"/>
              <a:t>5/3/2019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1213905-88F0-3747-A8BC-D7C4A9B944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297057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4B855B8-33B2-4374-B318-A3DFFE8EC1EB}" type="datetimeFigureOut">
              <a:rPr lang="tr-TR" smtClean="0"/>
              <a:t>3.05.2019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444FC84-F2D5-4140-8F1A-C6DE41BBAF1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723268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emf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emf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3.emf"/><Relationship Id="rId4" Type="http://schemas.openxmlformats.org/officeDocument/2006/relationships/image" Target="../media/image5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Ana Sunum Kapağ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1"/>
            <a:ext cx="9162000" cy="4339225"/>
          </a:xfrm>
          <a:prstGeom prst="rect">
            <a:avLst/>
          </a:prstGeom>
        </p:spPr>
      </p:pic>
      <p:sp>
        <p:nvSpPr>
          <p:cNvPr id="15" name="Metin Yer Tutucusu 14"/>
          <p:cNvSpPr>
            <a:spLocks noGrp="1"/>
          </p:cNvSpPr>
          <p:nvPr>
            <p:ph type="body" sz="quarter" idx="10" hasCustomPrompt="1"/>
          </p:nvPr>
        </p:nvSpPr>
        <p:spPr>
          <a:xfrm>
            <a:off x="1331640" y="4007024"/>
            <a:ext cx="7056784" cy="64611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3600" b="1" i="0" baseline="0">
                <a:solidFill>
                  <a:srgbClr val="0E326F"/>
                </a:solidFill>
                <a:latin typeface="Dax Bold Tr"/>
                <a:cs typeface="Dax Bold Tr"/>
              </a:defRPr>
            </a:lvl1pPr>
          </a:lstStyle>
          <a:p>
            <a:pPr lvl="0"/>
            <a:r>
              <a:rPr lang="tr-TR" dirty="0" smtClean="0"/>
              <a:t>Sunum Başlığı Yazınız</a:t>
            </a:r>
          </a:p>
        </p:txBody>
      </p:sp>
      <p:sp>
        <p:nvSpPr>
          <p:cNvPr id="17" name="Metin Yer Tutucusu 14"/>
          <p:cNvSpPr>
            <a:spLocks noGrp="1"/>
          </p:cNvSpPr>
          <p:nvPr>
            <p:ph type="body" sz="quarter" idx="11" hasCustomPrompt="1"/>
          </p:nvPr>
        </p:nvSpPr>
        <p:spPr>
          <a:xfrm>
            <a:off x="1331640" y="4725144"/>
            <a:ext cx="7056338" cy="430088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400" b="0" i="0" baseline="0">
                <a:solidFill>
                  <a:srgbClr val="16A4A7"/>
                </a:solidFill>
                <a:latin typeface="Dax Medium Tr"/>
                <a:cs typeface="Dax Medium Tr"/>
              </a:defRPr>
            </a:lvl1pPr>
          </a:lstStyle>
          <a:p>
            <a:pPr lvl="0"/>
            <a:r>
              <a:rPr lang="tr-TR" dirty="0" smtClean="0"/>
              <a:t>Sunumun Yapılacağı Yer</a:t>
            </a:r>
          </a:p>
        </p:txBody>
      </p:sp>
      <p:sp>
        <p:nvSpPr>
          <p:cNvPr id="18" name="Metin Yer Tutucusu 14"/>
          <p:cNvSpPr>
            <a:spLocks noGrp="1"/>
          </p:cNvSpPr>
          <p:nvPr>
            <p:ph type="body" sz="quarter" idx="12" hasCustomPrompt="1"/>
          </p:nvPr>
        </p:nvSpPr>
        <p:spPr>
          <a:xfrm>
            <a:off x="1331640" y="5157192"/>
            <a:ext cx="7056338" cy="430088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>
              <a:buNone/>
              <a:defRPr lang="tr-TR" sz="2400" b="0" i="0" kern="1200" baseline="0" dirty="0" smtClean="0">
                <a:solidFill>
                  <a:srgbClr val="16A4A7"/>
                </a:solidFill>
                <a:latin typeface="Dax Medium Tr"/>
                <a:ea typeface="+mn-ea"/>
                <a:cs typeface="Dax Medium Tr"/>
              </a:defRPr>
            </a:lvl1pPr>
          </a:lstStyle>
          <a:p>
            <a:pPr marL="0" lvl="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</a:pPr>
            <a:r>
              <a:rPr lang="tr-TR" dirty="0" smtClean="0"/>
              <a:t>gg.aa.yyyy</a:t>
            </a:r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4499992" y="476672"/>
            <a:ext cx="3136900" cy="4572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6876256" y="6453336"/>
            <a:ext cx="1549400" cy="88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77333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aşlık ve İçerik (Klasi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5843984"/>
            <a:ext cx="9144000" cy="1041400"/>
          </a:xfrm>
          <a:prstGeom prst="rect">
            <a:avLst/>
          </a:prstGeom>
        </p:spPr>
      </p:pic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4929411"/>
          </a:xfrm>
          <a:prstGeom prst="rect">
            <a:avLst/>
          </a:prstGeom>
        </p:spPr>
        <p:txBody>
          <a:bodyPr/>
          <a:lstStyle>
            <a:lvl1pPr marL="342900" indent="-342900">
              <a:buClr>
                <a:srgbClr val="16A4A7"/>
              </a:buClr>
              <a:buFont typeface="Wingdings" panose="05000000000000000000" pitchFamily="2" charset="2"/>
              <a:buChar char="§"/>
              <a:defRPr sz="2000">
                <a:latin typeface="Helvetica" panose="020B0604020202020204" pitchFamily="34" charset="0"/>
                <a:cs typeface="Helvetica" panose="020B0604020202020204" pitchFamily="34" charset="0"/>
              </a:defRPr>
            </a:lvl1pPr>
            <a:lvl2pPr>
              <a:buClr>
                <a:srgbClr val="16A4A7"/>
              </a:buClr>
              <a:defRPr sz="1800">
                <a:latin typeface="Helvetica" panose="020B0604020202020204" pitchFamily="34" charset="0"/>
                <a:cs typeface="Helvetica" panose="020B0604020202020204" pitchFamily="34" charset="0"/>
              </a:defRPr>
            </a:lvl2pPr>
            <a:lvl3pPr marL="914400" indent="0">
              <a:buNone/>
              <a:defRPr sz="1800">
                <a:latin typeface="Helvetica" panose="020B0604020202020204" pitchFamily="34" charset="0"/>
                <a:cs typeface="Helvetica" panose="020B0604020202020204" pitchFamily="34" charset="0"/>
              </a:defRPr>
            </a:lvl3pPr>
            <a:lvl4pPr>
              <a:defRPr sz="1600">
                <a:latin typeface="Helvetica" panose="020B0604020202020204" pitchFamily="34" charset="0"/>
                <a:cs typeface="Helvetica" panose="020B0604020202020204" pitchFamily="34" charset="0"/>
              </a:defRPr>
            </a:lvl4pPr>
            <a:lvl5pPr>
              <a:defRPr sz="1600">
                <a:latin typeface="Helvetica" panose="020B0604020202020204" pitchFamily="34" charset="0"/>
                <a:cs typeface="Helvetica" panose="020B0604020202020204" pitchFamily="34" charset="0"/>
              </a:defRPr>
            </a:lvl5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</p:txBody>
      </p:sp>
      <p:sp>
        <p:nvSpPr>
          <p:cNvPr id="12" name="Veri Yer Tutucusu 11"/>
          <p:cNvSpPr>
            <a:spLocks noGrp="1"/>
          </p:cNvSpPr>
          <p:nvPr>
            <p:ph type="dt" sz="half" idx="15"/>
          </p:nvPr>
        </p:nvSpPr>
        <p:spPr>
          <a:xfrm>
            <a:off x="6974904" y="6520259"/>
            <a:ext cx="2133600" cy="365125"/>
          </a:xfrm>
        </p:spPr>
        <p:txBody>
          <a:bodyPr/>
          <a:lstStyle>
            <a:lvl1pPr algn="r">
              <a:defRPr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1pPr>
          </a:lstStyle>
          <a:p>
            <a:fld id="{4F5B7497-4C70-4BF2-BFC6-49ECBCD68171}" type="datetime1">
              <a:rPr lang="tr-TR" smtClean="0"/>
              <a:pPr/>
              <a:t>3.05.2019</a:t>
            </a:fld>
            <a:endParaRPr lang="tr-TR" dirty="0"/>
          </a:p>
        </p:txBody>
      </p:sp>
      <p:sp>
        <p:nvSpPr>
          <p:cNvPr id="14" name="Slayt Numarası Yer Tutucusu 13"/>
          <p:cNvSpPr>
            <a:spLocks noGrp="1"/>
          </p:cNvSpPr>
          <p:nvPr>
            <p:ph type="sldNum" sz="quarter" idx="17"/>
          </p:nvPr>
        </p:nvSpPr>
        <p:spPr>
          <a:xfrm>
            <a:off x="395536" y="6356350"/>
            <a:ext cx="720080" cy="365125"/>
          </a:xfrm>
        </p:spPr>
        <p:txBody>
          <a:bodyPr/>
          <a:lstStyle>
            <a:lvl1pPr algn="l">
              <a:defRPr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1pPr>
          </a:lstStyle>
          <a:p>
            <a:fld id="{44E2198E-22F6-4CB8-A605-079F15B3062E}" type="slidenum">
              <a:rPr lang="tr-TR" smtClean="0"/>
              <a:pPr/>
              <a:t>‹#›</a:t>
            </a:fld>
            <a:endParaRPr lang="tr-TR" dirty="0"/>
          </a:p>
        </p:txBody>
      </p:sp>
      <p:sp>
        <p:nvSpPr>
          <p:cNvPr id="19" name="Metin Yer Tutucusu 18"/>
          <p:cNvSpPr>
            <a:spLocks noGrp="1"/>
          </p:cNvSpPr>
          <p:nvPr>
            <p:ph type="body" sz="quarter" idx="18" hasCustomPrompt="1"/>
          </p:nvPr>
        </p:nvSpPr>
        <p:spPr>
          <a:xfrm>
            <a:off x="468313" y="285403"/>
            <a:ext cx="6191919" cy="7207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 b="0" i="0" baseline="0">
                <a:solidFill>
                  <a:srgbClr val="16A4A7"/>
                </a:solidFill>
                <a:latin typeface="Dax Bold Tr"/>
                <a:cs typeface="Dax Bold Tr"/>
              </a:defRPr>
            </a:lvl1pPr>
            <a:lvl2pPr marL="457200" indent="0">
              <a:buNone/>
              <a:defRPr/>
            </a:lvl2pPr>
          </a:lstStyle>
          <a:p>
            <a:pPr lvl="0"/>
            <a:r>
              <a:rPr lang="tr-TR" dirty="0" smtClean="0"/>
              <a:t>Slayt Başlığı Yazınız</a:t>
            </a:r>
            <a:endParaRPr lang="tr-TR" dirty="0"/>
          </a:p>
        </p:txBody>
      </p:sp>
      <p:pic>
        <p:nvPicPr>
          <p:cNvPr id="11" name="Content Placeholder 5" descr="Screen Shot 2016-12-27 at 3.16.52 AM.png"/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10409" b="-14102"/>
          <a:stretch/>
        </p:blipFill>
        <p:spPr>
          <a:xfrm>
            <a:off x="6948264" y="332656"/>
            <a:ext cx="1757376" cy="432048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3670672" y="6453336"/>
            <a:ext cx="1549400" cy="88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864241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İki İçerik Slay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5831284"/>
            <a:ext cx="9144000" cy="1054100"/>
          </a:xfrm>
          <a:prstGeom prst="rect">
            <a:avLst/>
          </a:prstGeom>
        </p:spPr>
      </p:pic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196752"/>
            <a:ext cx="4038600" cy="4929411"/>
          </a:xfrm>
          <a:prstGeom prst="rect">
            <a:avLst/>
          </a:prstGeom>
        </p:spPr>
        <p:txBody>
          <a:bodyPr/>
          <a:lstStyle>
            <a:lvl1pPr marL="342900" indent="-342900">
              <a:buClr>
                <a:srgbClr val="16A4A7"/>
              </a:buClr>
              <a:buFont typeface="Wingdings" panose="05000000000000000000" pitchFamily="2" charset="2"/>
              <a:buChar char="§"/>
              <a:defRPr sz="2000">
                <a:latin typeface="Helvetica" panose="020B0604020202020204" pitchFamily="34" charset="0"/>
                <a:cs typeface="Helvetica" panose="020B0604020202020204" pitchFamily="34" charset="0"/>
              </a:defRPr>
            </a:lvl1pPr>
            <a:lvl2pPr>
              <a:defRPr sz="1800">
                <a:latin typeface="Helvetica" panose="020B0604020202020204" pitchFamily="34" charset="0"/>
                <a:cs typeface="Helvetica" panose="020B0604020202020204" pitchFamily="34" charset="0"/>
              </a:defRPr>
            </a:lvl2pPr>
            <a:lvl3pPr>
              <a:defRPr sz="1600">
                <a:latin typeface="Helvetica" panose="020B0604020202020204" pitchFamily="34" charset="0"/>
                <a:cs typeface="Helvetica" panose="020B0604020202020204" pitchFamily="34" charset="0"/>
              </a:defRPr>
            </a:lvl3pPr>
            <a:lvl4pPr>
              <a:defRPr sz="1600">
                <a:latin typeface="Helvetica" panose="020B0604020202020204" pitchFamily="34" charset="0"/>
                <a:cs typeface="Helvetica" panose="020B0604020202020204" pitchFamily="34" charset="0"/>
              </a:defRPr>
            </a:lvl4pPr>
            <a:lvl5pPr>
              <a:defRPr sz="1600">
                <a:latin typeface="Helvetica" panose="020B0604020202020204" pitchFamily="34" charset="0"/>
                <a:cs typeface="Helvetica" panose="020B0604020202020204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196752"/>
            <a:ext cx="4038600" cy="4929411"/>
          </a:xfrm>
          <a:prstGeom prst="rect">
            <a:avLst/>
          </a:prstGeom>
        </p:spPr>
        <p:txBody>
          <a:bodyPr/>
          <a:lstStyle>
            <a:lvl1pPr marL="342900" indent="-342900">
              <a:buClr>
                <a:srgbClr val="16A4A7"/>
              </a:buClr>
              <a:buFont typeface="Wingdings" panose="05000000000000000000" pitchFamily="2" charset="2"/>
              <a:buChar char="§"/>
              <a:defRPr sz="2000">
                <a:latin typeface="Helvetica" panose="020B0604020202020204" pitchFamily="34" charset="0"/>
                <a:cs typeface="Helvetica" panose="020B0604020202020204" pitchFamily="34" charset="0"/>
              </a:defRPr>
            </a:lvl1pPr>
            <a:lvl2pPr>
              <a:defRPr sz="2000">
                <a:latin typeface="Helvetica" panose="020B0604020202020204" pitchFamily="34" charset="0"/>
                <a:cs typeface="Helvetica" panose="020B0604020202020204" pitchFamily="34" charset="0"/>
              </a:defRPr>
            </a:lvl2pPr>
            <a:lvl3pPr>
              <a:defRPr sz="1600">
                <a:latin typeface="Helvetica" panose="020B0604020202020204" pitchFamily="34" charset="0"/>
                <a:cs typeface="Helvetica" panose="020B0604020202020204" pitchFamily="34" charset="0"/>
              </a:defRPr>
            </a:lvl3pPr>
            <a:lvl4pPr>
              <a:defRPr sz="1600">
                <a:latin typeface="Helvetica" panose="020B0604020202020204" pitchFamily="34" charset="0"/>
                <a:cs typeface="Helvetica" panose="020B0604020202020204" pitchFamily="34" charset="0"/>
              </a:defRPr>
            </a:lvl4pPr>
            <a:lvl5pPr>
              <a:defRPr sz="1600">
                <a:latin typeface="Helvetica" panose="020B0604020202020204" pitchFamily="34" charset="0"/>
                <a:cs typeface="Helvetica" panose="020B0604020202020204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</p:txBody>
      </p:sp>
      <p:sp>
        <p:nvSpPr>
          <p:cNvPr id="9" name="Metin Yer Tutucusu 16"/>
          <p:cNvSpPr>
            <a:spLocks noGrp="1"/>
          </p:cNvSpPr>
          <p:nvPr>
            <p:ph type="body" sz="quarter" idx="18" hasCustomPrompt="1"/>
          </p:nvPr>
        </p:nvSpPr>
        <p:spPr>
          <a:xfrm>
            <a:off x="468313" y="260350"/>
            <a:ext cx="6263927" cy="5048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 b="0" i="0" baseline="0">
                <a:solidFill>
                  <a:srgbClr val="16A4A7"/>
                </a:solidFill>
                <a:latin typeface="Dax Bold Tr"/>
                <a:cs typeface="Dax Bold Tr"/>
              </a:defRPr>
            </a:lvl1pPr>
          </a:lstStyle>
          <a:p>
            <a:pPr lvl="0"/>
            <a:r>
              <a:rPr lang="tr-TR" dirty="0" smtClean="0"/>
              <a:t>Slayt Başlığı Yazınız</a:t>
            </a:r>
            <a:endParaRPr lang="tr-TR" dirty="0"/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5843984"/>
            <a:ext cx="9144000" cy="1041400"/>
          </a:xfrm>
          <a:prstGeom prst="rect">
            <a:avLst/>
          </a:prstGeom>
        </p:spPr>
      </p:pic>
      <p:sp>
        <p:nvSpPr>
          <p:cNvPr id="13" name="Veri Yer Tutucusu 11"/>
          <p:cNvSpPr>
            <a:spLocks noGrp="1"/>
          </p:cNvSpPr>
          <p:nvPr>
            <p:ph type="dt" sz="half" idx="15"/>
          </p:nvPr>
        </p:nvSpPr>
        <p:spPr>
          <a:xfrm>
            <a:off x="6974904" y="6520259"/>
            <a:ext cx="2133600" cy="365125"/>
          </a:xfrm>
        </p:spPr>
        <p:txBody>
          <a:bodyPr/>
          <a:lstStyle>
            <a:lvl1pPr algn="r">
              <a:defRPr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1pPr>
          </a:lstStyle>
          <a:p>
            <a:fld id="{4F5B7497-4C70-4BF2-BFC6-49ECBCD68171}" type="datetime1">
              <a:rPr lang="tr-TR" smtClean="0"/>
              <a:pPr/>
              <a:t>3.05.2019</a:t>
            </a:fld>
            <a:endParaRPr lang="tr-TR" dirty="0"/>
          </a:p>
        </p:txBody>
      </p:sp>
      <p:sp>
        <p:nvSpPr>
          <p:cNvPr id="14" name="Slayt Numarası Yer Tutucusu 13"/>
          <p:cNvSpPr>
            <a:spLocks noGrp="1"/>
          </p:cNvSpPr>
          <p:nvPr>
            <p:ph type="sldNum" sz="quarter" idx="17"/>
          </p:nvPr>
        </p:nvSpPr>
        <p:spPr>
          <a:xfrm>
            <a:off x="395536" y="6356350"/>
            <a:ext cx="720080" cy="365125"/>
          </a:xfrm>
        </p:spPr>
        <p:txBody>
          <a:bodyPr/>
          <a:lstStyle>
            <a:lvl1pPr algn="l">
              <a:defRPr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1pPr>
          </a:lstStyle>
          <a:p>
            <a:fld id="{44E2198E-22F6-4CB8-A605-079F15B3062E}" type="slidenum">
              <a:rPr lang="tr-TR" smtClean="0"/>
              <a:pPr/>
              <a:t>‹#›</a:t>
            </a:fld>
            <a:endParaRPr lang="tr-TR" dirty="0"/>
          </a:p>
        </p:txBody>
      </p:sp>
      <p:pic>
        <p:nvPicPr>
          <p:cNvPr id="11" name="Content Placeholder 5" descr="Screen Shot 2016-12-27 at 3.16.52 AM.png"/>
          <p:cNvPicPr>
            <a:picLocks noChangeAspect="1"/>
          </p:cNvPicPr>
          <p:nvPr userDrawn="1"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10409" b="-14102"/>
          <a:stretch/>
        </p:blipFill>
        <p:spPr>
          <a:xfrm>
            <a:off x="6948264" y="332656"/>
            <a:ext cx="1757376" cy="432048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3670672" y="6453336"/>
            <a:ext cx="1549400" cy="88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783037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6DCE1D-8A1F-4F16-8917-5B72854C9FA9}" type="datetime1">
              <a:rPr lang="tr-TR" smtClean="0"/>
              <a:t>3.05.2019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E2198E-22F6-4CB8-A605-079F15B3062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283035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4" r:id="rId1"/>
    <p:sldLayoutId id="2147483716" r:id="rId2"/>
    <p:sldLayoutId id="2147483717" r:id="rId3"/>
  </p:sldLayoutIdLst>
  <p:hf hdr="0" ft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Yer Tutucusu 1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endParaRPr lang="tr-TR" sz="28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Metin Yer Tutucusu 2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 lnSpcReduction="10000"/>
          </a:bodyPr>
          <a:lstStyle/>
          <a:p>
            <a:endParaRPr lang="tr-TR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" name="Metin Yer Tutucusu 3"/>
          <p:cNvSpPr>
            <a:spLocks noGrp="1"/>
          </p:cNvSpPr>
          <p:nvPr>
            <p:ph type="body" sz="quarter" idx="12"/>
          </p:nvPr>
        </p:nvSpPr>
        <p:spPr/>
        <p:txBody>
          <a:bodyPr>
            <a:normAutofit lnSpcReduction="10000"/>
          </a:bodyPr>
          <a:lstStyle/>
          <a:p>
            <a:endParaRPr lang="tr-TR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168298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Numarası Yer Tutucusu 1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44E2198E-22F6-4CB8-A605-079F15B3062E}" type="slidenum">
              <a:rPr lang="tr-TR" smtClean="0"/>
              <a:pPr/>
              <a:t>2</a:t>
            </a:fld>
            <a:endParaRPr lang="tr-TR" dirty="0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18"/>
          </p:nvPr>
        </p:nvSpPr>
        <p:spPr>
          <a:xfrm>
            <a:off x="468313" y="271549"/>
            <a:ext cx="6191919" cy="565164"/>
          </a:xfrm>
        </p:spPr>
        <p:txBody>
          <a:bodyPr/>
          <a:lstStyle/>
          <a:p>
            <a:endParaRPr lang="tr-TR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82D10EBE-A3D6-4739-9827-6AA97F99CCFF}" type="datetime1">
              <a:rPr lang="tr-TR" smtClean="0"/>
              <a:t>3.05.2019</a:t>
            </a:fld>
            <a:endParaRPr lang="tr-TR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3217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İçerik Yer Tutucusu 3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tr-TR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" name="İçerik Yer Tutucusu 4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tr-TR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" name="Metin Yer Tutucusu 1"/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endParaRPr lang="tr-TR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" name="Slayt Numarası Yer Tutucusu 1"/>
          <p:cNvSpPr>
            <a:spLocks noGrp="1"/>
          </p:cNvSpPr>
          <p:nvPr>
            <p:ph type="sldNum" sz="quarter" idx="17"/>
          </p:nvPr>
        </p:nvSpPr>
        <p:spPr>
          <a:xfrm>
            <a:off x="395536" y="6356350"/>
            <a:ext cx="720080" cy="365125"/>
          </a:xfrm>
        </p:spPr>
        <p:txBody>
          <a:bodyPr/>
          <a:lstStyle/>
          <a:p>
            <a:fld id="{44E2198E-22F6-4CB8-A605-079F15B3062E}" type="slidenum">
              <a:rPr lang="tr-TR" smtClean="0"/>
              <a:pPr/>
              <a:t>3</a:t>
            </a:fld>
            <a:endParaRPr lang="tr-TR" dirty="0"/>
          </a:p>
        </p:txBody>
      </p:sp>
      <p:sp>
        <p:nvSpPr>
          <p:cNvPr id="8" name="Veri Yer Tutucusu 3"/>
          <p:cNvSpPr>
            <a:spLocks noGrp="1"/>
          </p:cNvSpPr>
          <p:nvPr>
            <p:ph type="dt" sz="half" idx="15"/>
          </p:nvPr>
        </p:nvSpPr>
        <p:spPr>
          <a:xfrm>
            <a:off x="6974904" y="6520259"/>
            <a:ext cx="2133600" cy="365125"/>
          </a:xfrm>
        </p:spPr>
        <p:txBody>
          <a:bodyPr/>
          <a:lstStyle/>
          <a:p>
            <a:fld id="{82D10EBE-A3D6-4739-9827-6AA97F99CCFF}" type="datetime1">
              <a:rPr lang="tr-TR" smtClean="0"/>
              <a:t>3.05.2019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722347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00_sunum_sablonu_(2)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00_sunum_sablonu_(2)</Template>
  <TotalTime>0</TotalTime>
  <Words>4</Words>
  <Application>Microsoft Office PowerPoint</Application>
  <PresentationFormat>Ekran Gösterisi (4:3)</PresentationFormat>
  <Paragraphs>4</Paragraphs>
  <Slides>3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7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3</vt:i4>
      </vt:variant>
    </vt:vector>
  </HeadingPairs>
  <TitlesOfParts>
    <vt:vector size="11" baseType="lpstr">
      <vt:lpstr>Arial</vt:lpstr>
      <vt:lpstr>Calibri</vt:lpstr>
      <vt:lpstr>Dax Bold Tr</vt:lpstr>
      <vt:lpstr>Dax Medium Tr</vt:lpstr>
      <vt:lpstr>Helvetica</vt:lpstr>
      <vt:lpstr>Tahoma</vt:lpstr>
      <vt:lpstr>Wingdings</vt:lpstr>
      <vt:lpstr>00_sunum_sablonu_(2)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selmapc</dc:creator>
  <cp:keywords>Şablonlar</cp:keywords>
  <cp:lastModifiedBy>selmapc</cp:lastModifiedBy>
  <cp:revision>1</cp:revision>
  <dcterms:created xsi:type="dcterms:W3CDTF">2019-05-03T10:57:56Z</dcterms:created>
  <dcterms:modified xsi:type="dcterms:W3CDTF">2019-05-03T10:58:16Z</dcterms:modified>
</cp:coreProperties>
</file>