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</p:sldIdLst>
  <p:sldSz cx="9906000" cy="6858000" type="A4"/>
  <p:notesSz cx="6735763" cy="9866313"/>
  <p:defaultTextStyle>
    <a:defPPr>
      <a:defRPr lang="tr-TR"/>
    </a:defPPr>
    <a:lvl1pPr marL="0" algn="l" defTabSz="839876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1pPr>
    <a:lvl2pPr marL="419938" algn="l" defTabSz="839876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2pPr>
    <a:lvl3pPr marL="839876" algn="l" defTabSz="839876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3pPr>
    <a:lvl4pPr marL="1259815" algn="l" defTabSz="839876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4pPr>
    <a:lvl5pPr marL="1679753" algn="l" defTabSz="839876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5pPr>
    <a:lvl6pPr marL="2099691" algn="l" defTabSz="839876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6pPr>
    <a:lvl7pPr marL="2519629" algn="l" defTabSz="839876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7pPr>
    <a:lvl8pPr marL="2939567" algn="l" defTabSz="839876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8pPr>
    <a:lvl9pPr marL="3359506" algn="l" defTabSz="839876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FAFB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074"/>
    <p:restoredTop sz="94705"/>
  </p:normalViewPr>
  <p:slideViewPr>
    <p:cSldViewPr snapToGrid="0">
      <p:cViewPr varScale="1">
        <p:scale>
          <a:sx n="138" d="100"/>
          <a:sy n="138" d="100"/>
        </p:scale>
        <p:origin x="744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2D0FC6-856B-4268-A408-5B44D15503E5}" type="datetimeFigureOut">
              <a:rPr lang="tr-TR" smtClean="0"/>
              <a:t>13.06.2024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7D0A5-EFD1-4359-BFCD-B418CB45F11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672270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2D0FC6-856B-4268-A408-5B44D15503E5}" type="datetimeFigureOut">
              <a:rPr lang="tr-TR" smtClean="0"/>
              <a:t>13.06.2024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7D0A5-EFD1-4359-BFCD-B418CB45F11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47431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2D0FC6-856B-4268-A408-5B44D15503E5}" type="datetimeFigureOut">
              <a:rPr lang="tr-TR" smtClean="0"/>
              <a:t>13.06.2024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7D0A5-EFD1-4359-BFCD-B418CB45F11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249650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2D0FC6-856B-4268-A408-5B44D15503E5}" type="datetimeFigureOut">
              <a:rPr lang="tr-TR" smtClean="0"/>
              <a:t>13.06.2024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7D0A5-EFD1-4359-BFCD-B418CB45F11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106861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2D0FC6-856B-4268-A408-5B44D15503E5}" type="datetimeFigureOut">
              <a:rPr lang="tr-TR" smtClean="0"/>
              <a:t>13.06.2024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7D0A5-EFD1-4359-BFCD-B418CB45F11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042044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2D0FC6-856B-4268-A408-5B44D15503E5}" type="datetimeFigureOut">
              <a:rPr lang="tr-TR" smtClean="0"/>
              <a:t>13.06.2024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7D0A5-EFD1-4359-BFCD-B418CB45F11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346568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2D0FC6-856B-4268-A408-5B44D15503E5}" type="datetimeFigureOut">
              <a:rPr lang="tr-TR" smtClean="0"/>
              <a:t>13.06.2024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7D0A5-EFD1-4359-BFCD-B418CB45F11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45847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2D0FC6-856B-4268-A408-5B44D15503E5}" type="datetimeFigureOut">
              <a:rPr lang="tr-TR" smtClean="0"/>
              <a:t>13.06.2024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7D0A5-EFD1-4359-BFCD-B418CB45F11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392790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2D0FC6-856B-4268-A408-5B44D15503E5}" type="datetimeFigureOut">
              <a:rPr lang="tr-TR" smtClean="0"/>
              <a:t>13.06.2024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7D0A5-EFD1-4359-BFCD-B418CB45F11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100155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2D0FC6-856B-4268-A408-5B44D15503E5}" type="datetimeFigureOut">
              <a:rPr lang="tr-TR" smtClean="0"/>
              <a:t>13.06.2024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7D0A5-EFD1-4359-BFCD-B418CB45F11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494231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2D0FC6-856B-4268-A408-5B44D15503E5}" type="datetimeFigureOut">
              <a:rPr lang="tr-TR" smtClean="0"/>
              <a:t>13.06.2024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7D0A5-EFD1-4359-BFCD-B418CB45F11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127688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2D0FC6-856B-4268-A408-5B44D15503E5}" type="datetimeFigureOut">
              <a:rPr lang="tr-TR" smtClean="0"/>
              <a:t>13.06.2024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47D0A5-EFD1-4359-BFCD-B418CB45F11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351006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Resim 2">
            <a:extLst>
              <a:ext uri="{FF2B5EF4-FFF2-40B4-BE49-F238E27FC236}">
                <a16:creationId xmlns:a16="http://schemas.microsoft.com/office/drawing/2014/main" id="{F3538866-0D1C-D249-A6DF-F4123091B44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036" y="-46382"/>
            <a:ext cx="9749928" cy="6858000"/>
          </a:xfrm>
          <a:prstGeom prst="rect">
            <a:avLst/>
          </a:prstGeom>
        </p:spPr>
      </p:pic>
      <p:sp>
        <p:nvSpPr>
          <p:cNvPr id="4" name="Alt Başlık 2">
            <a:extLst>
              <a:ext uri="{FF2B5EF4-FFF2-40B4-BE49-F238E27FC236}">
                <a16:creationId xmlns:a16="http://schemas.microsoft.com/office/drawing/2014/main" id="{D8339353-2DC1-9649-B2D7-5DE8B0A4513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020056" y="3512241"/>
            <a:ext cx="5115417" cy="393036"/>
          </a:xfrm>
        </p:spPr>
        <p:txBody>
          <a:bodyPr>
            <a:noAutofit/>
          </a:bodyPr>
          <a:lstStyle/>
          <a:p>
            <a:pPr algn="l"/>
            <a:r>
              <a:rPr lang="tr-TR" sz="2200" dirty="0"/>
              <a:t>Sayın:</a:t>
            </a:r>
          </a:p>
        </p:txBody>
      </p:sp>
      <p:sp>
        <p:nvSpPr>
          <p:cNvPr id="5" name="Alt Başlık 2">
            <a:extLst>
              <a:ext uri="{FF2B5EF4-FFF2-40B4-BE49-F238E27FC236}">
                <a16:creationId xmlns:a16="http://schemas.microsoft.com/office/drawing/2014/main" id="{BC425383-45B8-9F44-B6C4-702771CB330F}"/>
              </a:ext>
            </a:extLst>
          </p:cNvPr>
          <p:cNvSpPr txBox="1">
            <a:spLocks/>
          </p:cNvSpPr>
          <p:nvPr/>
        </p:nvSpPr>
        <p:spPr>
          <a:xfrm>
            <a:off x="585575" y="4119358"/>
            <a:ext cx="8717045" cy="1029049"/>
          </a:xfrm>
          <a:prstGeom prst="rect">
            <a:avLst/>
          </a:prstGeom>
        </p:spPr>
        <p:txBody>
          <a:bodyPr vert="horz" lIns="82953" tIns="41476" rIns="82953" bIns="41476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r-TR" sz="1600" dirty="0"/>
              <a:t>2019-2020 Öğretim yılı güz döneminde gösterdiği üstün başarı ve </a:t>
            </a:r>
          </a:p>
          <a:p>
            <a:r>
              <a:rPr lang="tr-TR" sz="1600" dirty="0"/>
              <a:t>örnek davranışları nedeniyle bu belgeyi almaya hak kazanmıştır.</a:t>
            </a:r>
          </a:p>
        </p:txBody>
      </p:sp>
      <p:sp>
        <p:nvSpPr>
          <p:cNvPr id="6" name="Alt Başlık 2">
            <a:extLst>
              <a:ext uri="{FF2B5EF4-FFF2-40B4-BE49-F238E27FC236}">
                <a16:creationId xmlns:a16="http://schemas.microsoft.com/office/drawing/2014/main" id="{04BD353D-EFB5-BD43-9FE3-1A819C559E99}"/>
              </a:ext>
            </a:extLst>
          </p:cNvPr>
          <p:cNvSpPr txBox="1">
            <a:spLocks/>
          </p:cNvSpPr>
          <p:nvPr/>
        </p:nvSpPr>
        <p:spPr>
          <a:xfrm>
            <a:off x="6476418" y="5485560"/>
            <a:ext cx="2242128" cy="634902"/>
          </a:xfrm>
          <a:prstGeom prst="rect">
            <a:avLst/>
          </a:prstGeom>
        </p:spPr>
        <p:txBody>
          <a:bodyPr vert="horz" lIns="82953" tIns="41476" rIns="82953" bIns="41476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r-TR" sz="1600" dirty="0"/>
              <a:t>………………..</a:t>
            </a:r>
          </a:p>
          <a:p>
            <a:r>
              <a:rPr lang="tr-TR" sz="1600" dirty="0"/>
              <a:t>Dekan/Müdür</a:t>
            </a:r>
          </a:p>
        </p:txBody>
      </p:sp>
      <p:sp>
        <p:nvSpPr>
          <p:cNvPr id="9" name="Alt Başlık 2">
            <a:extLst>
              <a:ext uri="{FF2B5EF4-FFF2-40B4-BE49-F238E27FC236}">
                <a16:creationId xmlns:a16="http://schemas.microsoft.com/office/drawing/2014/main" id="{93CF4E65-E72B-1148-BBE0-7CB795B4214C}"/>
              </a:ext>
            </a:extLst>
          </p:cNvPr>
          <p:cNvSpPr txBox="1">
            <a:spLocks/>
          </p:cNvSpPr>
          <p:nvPr/>
        </p:nvSpPr>
        <p:spPr>
          <a:xfrm>
            <a:off x="746335" y="1806545"/>
            <a:ext cx="8447086" cy="393036"/>
          </a:xfrm>
          <a:prstGeom prst="rect">
            <a:avLst/>
          </a:prstGeom>
        </p:spPr>
        <p:txBody>
          <a:bodyPr vert="horz" lIns="82953" tIns="41476" rIns="82953" bIns="41476" rtlCol="0">
            <a:normAutofit/>
          </a:bodyPr>
          <a:lstStyle>
            <a:lvl1pPr marL="0" indent="0" algn="ctr" defTabSz="1007943" rtl="0" eaLnBrk="1" latinLnBrk="0" hangingPunct="1">
              <a:lnSpc>
                <a:spcPct val="90000"/>
              </a:lnSpc>
              <a:spcBef>
                <a:spcPts val="1102"/>
              </a:spcBef>
              <a:buFont typeface="Arial" panose="020B0604020202020204" pitchFamily="34" charset="0"/>
              <a:buNone/>
              <a:defRPr sz="264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03972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220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07943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511915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15886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9858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023829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527801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031772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r-TR" sz="1633" dirty="0">
                <a:solidFill>
                  <a:srgbClr val="4FAFBA"/>
                </a:solidFill>
              </a:rPr>
              <a:t>………….. FAKÜLTESİ/YÜKSEKOKULU</a:t>
            </a:r>
          </a:p>
        </p:txBody>
      </p:sp>
      <p:pic>
        <p:nvPicPr>
          <p:cNvPr id="7" name="Resim 6">
            <a:extLst>
              <a:ext uri="{FF2B5EF4-FFF2-40B4-BE49-F238E27FC236}">
                <a16:creationId xmlns:a16="http://schemas.microsoft.com/office/drawing/2014/main" id="{D8724727-9A98-4D49-8388-481B57C76A3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7747" y="2022246"/>
            <a:ext cx="4824261" cy="13031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26270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 Teması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eması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eması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24</TotalTime>
  <Words>28</Words>
  <Application>Microsoft Macintosh PowerPoint</Application>
  <PresentationFormat>A4 Kağıt (210x297 mm)</PresentationFormat>
  <Paragraphs>6</Paragraphs>
  <Slides>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Teması</vt:lpstr>
      <vt:lpstr>PowerPoint Sunusu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Windows Kullanıcısı</dc:creator>
  <cp:lastModifiedBy>Microsoft Office Kullanıcısı</cp:lastModifiedBy>
  <cp:revision>12</cp:revision>
  <cp:lastPrinted>2020-02-21T07:59:55Z</cp:lastPrinted>
  <dcterms:created xsi:type="dcterms:W3CDTF">2020-02-21T07:32:05Z</dcterms:created>
  <dcterms:modified xsi:type="dcterms:W3CDTF">2024-06-13T09:03:48Z</dcterms:modified>
</cp:coreProperties>
</file>