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735763" cy="9866313"/>
  <p:defaultTextStyle>
    <a:defPPr>
      <a:defRPr lang="tr-TR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A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87"/>
  </p:normalViewPr>
  <p:slideViewPr>
    <p:cSldViewPr snapToGrid="0">
      <p:cViewPr varScale="1">
        <p:scale>
          <a:sx n="154" d="100"/>
          <a:sy n="154" d="100"/>
        </p:scale>
        <p:origin x="216" y="1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22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9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68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20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65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0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2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10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>
            <a:extLst>
              <a:ext uri="{FF2B5EF4-FFF2-40B4-BE49-F238E27FC236}">
                <a16:creationId xmlns:a16="http://schemas.microsoft.com/office/drawing/2014/main" id="{26589924-81D6-1145-A27D-3FA315846D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6" y="-46382"/>
            <a:ext cx="9749928" cy="6858000"/>
          </a:xfrm>
          <a:prstGeom prst="rect">
            <a:avLst/>
          </a:prstGeom>
        </p:spPr>
      </p:pic>
      <p:sp>
        <p:nvSpPr>
          <p:cNvPr id="4" name="Alt Başlık 2">
            <a:extLst>
              <a:ext uri="{FF2B5EF4-FFF2-40B4-BE49-F238E27FC236}">
                <a16:creationId xmlns:a16="http://schemas.microsoft.com/office/drawing/2014/main" id="{D8339353-2DC1-9649-B2D7-5DE8B0A4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0056" y="3512241"/>
            <a:ext cx="5115417" cy="393036"/>
          </a:xfrm>
        </p:spPr>
        <p:txBody>
          <a:bodyPr>
            <a:noAutofit/>
          </a:bodyPr>
          <a:lstStyle/>
          <a:p>
            <a:pPr algn="l"/>
            <a:r>
              <a:rPr lang="tr-TR" sz="2200" dirty="0"/>
              <a:t>Sayın:</a:t>
            </a: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BC425383-45B8-9F44-B6C4-702771CB330F}"/>
              </a:ext>
            </a:extLst>
          </p:cNvPr>
          <p:cNvSpPr txBox="1">
            <a:spLocks/>
          </p:cNvSpPr>
          <p:nvPr/>
        </p:nvSpPr>
        <p:spPr>
          <a:xfrm>
            <a:off x="585575" y="4119358"/>
            <a:ext cx="8607847" cy="102904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2019-2020 Öğretim yılı güz döneminde gösterdiği üstün başarı ve </a:t>
            </a:r>
          </a:p>
          <a:p>
            <a:r>
              <a:rPr lang="tr-TR" sz="1600" dirty="0"/>
              <a:t>örnek davranışları nedeniyle bu belgeyi almaya hak kazanmıştır.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04BD353D-EFB5-BD43-9FE3-1A819C559E99}"/>
              </a:ext>
            </a:extLst>
          </p:cNvPr>
          <p:cNvSpPr txBox="1">
            <a:spLocks/>
          </p:cNvSpPr>
          <p:nvPr/>
        </p:nvSpPr>
        <p:spPr>
          <a:xfrm>
            <a:off x="6476418" y="5485560"/>
            <a:ext cx="2242128" cy="634902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………………..</a:t>
            </a:r>
          </a:p>
          <a:p>
            <a:r>
              <a:rPr lang="tr-TR" sz="1600" dirty="0"/>
              <a:t>Dekan/Müdür</a:t>
            </a:r>
          </a:p>
        </p:txBody>
      </p:sp>
      <p:sp>
        <p:nvSpPr>
          <p:cNvPr id="9" name="Alt Başlık 2">
            <a:extLst>
              <a:ext uri="{FF2B5EF4-FFF2-40B4-BE49-F238E27FC236}">
                <a16:creationId xmlns:a16="http://schemas.microsoft.com/office/drawing/2014/main" id="{93CF4E65-E72B-1148-BBE0-7CB795B4214C}"/>
              </a:ext>
            </a:extLst>
          </p:cNvPr>
          <p:cNvSpPr txBox="1">
            <a:spLocks/>
          </p:cNvSpPr>
          <p:nvPr/>
        </p:nvSpPr>
        <p:spPr>
          <a:xfrm>
            <a:off x="746335" y="1806545"/>
            <a:ext cx="8447086" cy="393036"/>
          </a:xfrm>
          <a:prstGeom prst="rect">
            <a:avLst/>
          </a:prstGeom>
        </p:spPr>
        <p:txBody>
          <a:bodyPr vert="horz" lIns="82953" tIns="41476" rIns="82953" bIns="41476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33" dirty="0">
                <a:solidFill>
                  <a:srgbClr val="4FAFBA"/>
                </a:solidFill>
              </a:rPr>
              <a:t>………….. FAKÜLTESİ/YÜKSEKOKULU</a:t>
            </a: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D7C62AFD-387B-1A4C-9CD1-EA29160E3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650" y="2060847"/>
            <a:ext cx="71247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97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28</Words>
  <Application>Microsoft Macintosh PowerPoint</Application>
  <PresentationFormat>A4 Kağıt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Microsoft Office Kullanıcısı</cp:lastModifiedBy>
  <cp:revision>11</cp:revision>
  <cp:lastPrinted>2020-02-21T07:59:55Z</cp:lastPrinted>
  <dcterms:created xsi:type="dcterms:W3CDTF">2020-02-21T07:32:05Z</dcterms:created>
  <dcterms:modified xsi:type="dcterms:W3CDTF">2024-06-13T09:09:57Z</dcterms:modified>
</cp:coreProperties>
</file>